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793" r:id="rId2"/>
    <p:sldId id="801" r:id="rId3"/>
    <p:sldId id="794" r:id="rId4"/>
    <p:sldId id="800" r:id="rId5"/>
    <p:sldId id="798" r:id="rId6"/>
    <p:sldId id="797" r:id="rId7"/>
    <p:sldId id="796" r:id="rId8"/>
    <p:sldId id="795" r:id="rId9"/>
    <p:sldId id="80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6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71749" y="3700874"/>
            <a:ext cx="7672251" cy="216982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7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7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7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</a:t>
            </a:r>
            <a:r>
              <a:rPr lang="ru-RU" sz="2400" b="1" dirty="0">
                <a:solidFill>
                  <a:srgbClr val="0070C0"/>
                </a:solidFill>
              </a:rPr>
              <a:t>ЮРИДИЧЕСКАЯ ПОМОЩЬ АДВОКАТА В ОФОРМЛЕНИИ И РЕГИСТРАЦИИ ГРАЖДАНСКИХ ПРАВ</a:t>
            </a:r>
            <a:r>
              <a:rPr lang="ru-RU" altLang="ru-RU" sz="27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»</a:t>
            </a:r>
            <a:endParaRPr lang="ru-RU" altLang="ru-RU" sz="2700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630942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арбитражного процесса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Цель освоения дисциплины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формирование знаний о формах и способах защиты субъектов гражданского оборота при оформлении и регистрации их прав, которые обучающиеся могут применить в будущей профессиональной деятельности, а также формирование компетенций, необходимых для освоения указанных знаний, умений и владения навыками.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682" y="45500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82600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069512"/>
            <a:ext cx="7886700" cy="435133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формирование у обучающихся знаний о правовом регулировании оказания адвокатом юридической помощи субъектам гражданского оборота в рамках процедур оформления и регистрации гражданских прав;</a:t>
            </a:r>
          </a:p>
          <a:p>
            <a:pPr lvl="0"/>
            <a:r>
              <a:rPr lang="ru-RU" dirty="0"/>
              <a:t>формирование и закрепление у обучающихся знаний по ключевым проблемам оказания адвокатом юридической помощи субъектам гражданского оборота в рамках процедур оформления и регистрации гражданских прав; </a:t>
            </a:r>
          </a:p>
          <a:p>
            <a:r>
              <a:rPr lang="ru-RU" dirty="0"/>
              <a:t>формирование и закрепление у обучающихся умений и навыков использования теоретических знаний при разрешении конкретных правовых ситуаций в сфере оказания адвокатом юридической помощи субъектам гражданского оборота в рамках процедур оформления и регистрации гражданских прав.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226" y="159335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Для кого предназначена дисциплина?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pPr algn="just"/>
            <a:r>
              <a:rPr lang="ru-RU" dirty="0"/>
              <a:t>обучающиеся направления подготовки 40.04.01 Юриспруденция, магистерская программа «Судебная адвокатура»</a:t>
            </a:r>
          </a:p>
          <a:p>
            <a:pPr algn="just"/>
            <a:endParaRPr lang="en-US" dirty="0"/>
          </a:p>
          <a:p>
            <a:pPr marL="0" indent="0" algn="just"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88704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r>
              <a:rPr lang="ru-RU" dirty="0"/>
              <a:t>Тематический план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Autofit/>
          </a:bodyPr>
          <a:lstStyle/>
          <a:p>
            <a:pPr algn="just"/>
            <a:r>
              <a:rPr lang="ru-RU" sz="2000" dirty="0"/>
              <a:t>Тема 1. Государственная регистрация как акт признания и подтверждения гражданских прав 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Тема 2. Подготовительная деятельность адвоката по формированию пакета документов для регистрации гражданских прав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Тема 3. Взаимодействие адвоката с регистрирующими органами в процессе оформления и регистрации гражданских прав</a:t>
            </a:r>
          </a:p>
          <a:p>
            <a:pPr algn="just"/>
            <a:endParaRPr lang="ru-RU" sz="2000" dirty="0"/>
          </a:p>
          <a:p>
            <a:r>
              <a:rPr lang="ru-RU" sz="2000" dirty="0"/>
              <a:t>Тема 4. Деятельность адвоката по охране и защите зарегистрированных прав в случае их нарушения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Как будут проходить занятия?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3220367"/>
          </a:xfrm>
        </p:spPr>
        <p:txBody>
          <a:bodyPr>
            <a:normAutofit/>
          </a:bodyPr>
          <a:lstStyle/>
          <a:p>
            <a:r>
              <a:rPr lang="ru-RU" dirty="0"/>
              <a:t>Теоретический опрос</a:t>
            </a:r>
          </a:p>
          <a:p>
            <a:r>
              <a:rPr lang="ru-RU" dirty="0"/>
              <a:t>Групповая дискуссия </a:t>
            </a:r>
          </a:p>
          <a:p>
            <a:r>
              <a:rPr lang="ru-RU" dirty="0"/>
              <a:t>Подготовка процессуальных документов</a:t>
            </a:r>
          </a:p>
          <a:p>
            <a:r>
              <a:rPr lang="ru-RU" dirty="0"/>
              <a:t>Деловая игра</a:t>
            </a:r>
          </a:p>
          <a:p>
            <a:r>
              <a:rPr lang="ru-RU" dirty="0"/>
              <a:t>Заслушивание и обсуждение докладов</a:t>
            </a:r>
          </a:p>
          <a:p>
            <a:r>
              <a:rPr lang="ru-RU" dirty="0"/>
              <a:t>Решение ситуационных задач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162996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дальнейшего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677290"/>
            <a:ext cx="7886700" cy="396993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Основные положения дисциплины могут быть использованы в дальнейшем при изучении следующих дисциплин:</a:t>
            </a:r>
          </a:p>
          <a:p>
            <a:pPr algn="just"/>
            <a:r>
              <a:rPr lang="ru-RU" dirty="0"/>
              <a:t> Особенности участия адвоката по отдельным категориям гражданских дел;</a:t>
            </a:r>
          </a:p>
          <a:p>
            <a:pPr algn="just"/>
            <a:r>
              <a:rPr lang="ru-RU" dirty="0"/>
              <a:t>Участие адвоката в делах о несостоятельности (банкротстве).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89" y="8669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практической работы юриста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Обучение навыкам анализа и толкования любых норм права, регулирующих оказание адвокатом юридической помощи субъектам гражданского оборота в рамках процедур оформления и регистрации гражданских прав в рамках конкретного поручения, </a:t>
            </a:r>
          </a:p>
          <a:p>
            <a:pPr algn="just"/>
            <a:r>
              <a:rPr lang="ru-RU" dirty="0"/>
              <a:t>Обучение навыкам юридической квалификации любых юридически значимых фактов в сфере оказания адвокатом юридической помощи субъектам гражданского оборота в рамках процедур оформления и регистрации гражданских прав; дачи практических рекомендаций по разрешению конкретной правовой проблемы в сфере оформления и регистрации гражданских прав.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95920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1353</TotalTime>
  <Words>362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Roboto Medium</vt:lpstr>
      <vt:lpstr>Тема Office</vt:lpstr>
      <vt:lpstr>Презентация PowerPoint</vt:lpstr>
      <vt:lpstr>Цель освоения дисциплины </vt:lpstr>
      <vt:lpstr>Задачи дисциплины</vt:lpstr>
      <vt:lpstr>Для кого предназначена дисциплина?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Александр Ермаков</cp:lastModifiedBy>
  <cp:revision>132</cp:revision>
  <dcterms:created xsi:type="dcterms:W3CDTF">2020-12-02T14:35:45Z</dcterms:created>
  <dcterms:modified xsi:type="dcterms:W3CDTF">2022-02-04T08:22:11Z</dcterms:modified>
</cp:coreProperties>
</file>